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i="1" dirty="0" smtClean="0"/>
              <a:t>Педкеңес - мамыр</a:t>
            </a:r>
            <a:endParaRPr lang="ru-RU" sz="4800" b="1" i="1" dirty="0"/>
          </a:p>
        </p:txBody>
      </p:sp>
      <p:pic>
        <p:nvPicPr>
          <p:cNvPr id="3" name="Рисунок 2" descr="Изображение 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5724128" cy="321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74316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0648"/>
            <a:ext cx="27049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32656"/>
            <a:ext cx="260257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348880"/>
            <a:ext cx="267084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2348880"/>
            <a:ext cx="262474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293096"/>
            <a:ext cx="24482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67398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700808"/>
            <a:ext cx="29840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284984"/>
            <a:ext cx="280831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411760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8"/>
            <a:ext cx="2448272" cy="176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60648"/>
            <a:ext cx="2736304" cy="167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492896"/>
            <a:ext cx="2627784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492896"/>
            <a:ext cx="2736304" cy="182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4653136"/>
            <a:ext cx="2771800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987824" cy="192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268760"/>
            <a:ext cx="2952328" cy="203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348880"/>
            <a:ext cx="3291858" cy="2211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0648"/>
            <a:ext cx="2944327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717032"/>
            <a:ext cx="2736304" cy="192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4372" y="260648"/>
            <a:ext cx="2659628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340768"/>
            <a:ext cx="3072341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636912"/>
            <a:ext cx="2944327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0648"/>
            <a:ext cx="2995068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2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2072" y="3573016"/>
            <a:ext cx="332837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771800" cy="1851670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0648"/>
            <a:ext cx="2664296" cy="1800200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32656"/>
            <a:ext cx="2523772" cy="1728192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9" y="2276872"/>
            <a:ext cx="2736304" cy="1937449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3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276872"/>
            <a:ext cx="2592288" cy="1944216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3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4365104"/>
            <a:ext cx="2736304" cy="2088232"/>
          </a:xfrm>
          <a:prstGeom prst="parallelogram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2411760" cy="1995686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76672"/>
            <a:ext cx="2553200" cy="1944216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76672"/>
            <a:ext cx="2448272" cy="1872208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2636912"/>
            <a:ext cx="2488925" cy="1923678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636912"/>
            <a:ext cx="2578756" cy="1961453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3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725144"/>
            <a:ext cx="2455497" cy="1872208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TS0300061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TS030006122</Template>
  <TotalTime>35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TS030006122</vt:lpstr>
      <vt:lpstr>Педкеңес - мамыр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Майра</dc:creator>
  <cp:lastModifiedBy>Майра</cp:lastModifiedBy>
  <cp:revision>8</cp:revision>
  <dcterms:created xsi:type="dcterms:W3CDTF">2013-11-04T12:27:16Z</dcterms:created>
  <dcterms:modified xsi:type="dcterms:W3CDTF">2013-11-06T06:15:14Z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