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kk-KZ" sz="4800" b="1" dirty="0" smtClean="0">
                <a:solidFill>
                  <a:srgbClr val="663300"/>
                </a:solidFill>
              </a:rPr>
              <a:t>Сиқырлы істер</a:t>
            </a:r>
            <a:endParaRPr lang="es-ES" sz="48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7" name="Рисунок 6" descr="Изображение 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816424" cy="2736304"/>
          </a:xfrm>
          <a:prstGeom prst="rect">
            <a:avLst/>
          </a:prstGeom>
        </p:spPr>
      </p:pic>
      <p:pic>
        <p:nvPicPr>
          <p:cNvPr id="8" name="Рисунок 7" descr="Изображение 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76672"/>
            <a:ext cx="4059943" cy="27363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427984" y="2276872"/>
            <a:ext cx="314323" cy="360040"/>
          </a:xfrm>
        </p:spPr>
        <p:txBody>
          <a:bodyPr/>
          <a:lstStyle/>
          <a:p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2204864"/>
            <a:ext cx="144016" cy="388639"/>
          </a:xfrm>
        </p:spPr>
        <p:txBody>
          <a:bodyPr/>
          <a:lstStyle/>
          <a:p>
            <a:pPr lvl="4">
              <a:buNone/>
            </a:pPr>
            <a:endParaRPr lang="ru-RU" sz="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" name="Рисунок 4" descr="Изображение 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27784" cy="206769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44824"/>
            <a:ext cx="2758980" cy="194421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924944"/>
            <a:ext cx="2762598" cy="192367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2555776" cy="170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764704"/>
            <a:ext cx="237626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719699"/>
            <a:ext cx="2606690" cy="170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2780928"/>
            <a:ext cx="3035829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780928"/>
            <a:ext cx="307234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40557" y="1456781"/>
            <a:ext cx="4480497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340768"/>
            <a:ext cx="4972044" cy="27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Diseño predeterminado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4942</TotalTime>
  <Words>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Diseño predeterminado</vt:lpstr>
      <vt:lpstr>Сиқырлы істер</vt:lpstr>
      <vt:lpstr>Слайд 2</vt:lpstr>
      <vt:lpstr>Слайд 3</vt:lpstr>
      <vt:lpstr>Слайд 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Майра</cp:lastModifiedBy>
  <cp:revision>729</cp:revision>
  <dcterms:created xsi:type="dcterms:W3CDTF">2010-05-23T14:28:12Z</dcterms:created>
  <dcterms:modified xsi:type="dcterms:W3CDTF">2013-11-06T12:33:02Z</dcterms:modified>
</cp:coreProperties>
</file>